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</p:sldIdLst>
  <p:sldSz cx="14630400" cy="8229600"/>
  <p:notesSz cx="8229600" cy="14630400"/>
  <p:embeddedFontLst>
    <p:embeddedFont>
      <p:font typeface="Gelasio" panose="020B0604020202020204" charset="0"/>
      <p:regular r:id="rId18"/>
    </p:embeddedFont>
    <p:embeddedFont>
      <p:font typeface="Lato" panose="020F0502020204030203" pitchFamily="34" charset="0"/>
      <p:regular r:id="rId19"/>
      <p:bold r:id="rId20"/>
    </p:embeddedFont>
    <p:embeddedFont>
      <p:font typeface="Lato Bold" panose="020F0502020204030203" pitchFamily="34" charset="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2084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8307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PowerPoint Slide Deck: Task 2 - Cat vs Dog Classifier using CNN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923449" y="5299115"/>
            <a:ext cx="10346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Lato Medium" pitchFamily="34" charset="0"/>
                <a:ea typeface="Lato Medium" pitchFamily="34" charset="-122"/>
                <a:cs typeface="Lato Medium" pitchFamily="34" charset="-120"/>
              </a:rPr>
              <a:t>SS</a:t>
            </a:r>
            <a:endParaRPr lang="en-US" sz="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99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Slide 9: Testing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Manual test image uploaded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successfully predicts the image label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648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Results and Outcomes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137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Achieved ~85% accuracy on small dataset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318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Correctly classified most test images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498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[Insert Accuracy Graph or Chart]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384840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FC338A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23449" y="5517475"/>
            <a:ext cx="10346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Lato Medium" pitchFamily="34" charset="0"/>
                <a:ea typeface="Lato Medium" pitchFamily="34" charset="-122"/>
                <a:cs typeface="Lato Medium" pitchFamily="34" charset="-120"/>
              </a:rPr>
              <a:t>SS</a:t>
            </a:r>
            <a:endParaRPr lang="en-US" sz="750" dirty="0"/>
          </a:p>
        </p:txBody>
      </p:sp>
      <p:sp>
        <p:nvSpPr>
          <p:cNvPr id="9" name="Text 6"/>
          <p:cNvSpPr/>
          <p:nvPr/>
        </p:nvSpPr>
        <p:spPr>
          <a:xfrm>
            <a:off x="1270040" y="5367933"/>
            <a:ext cx="198989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by SYED  Shahid</a:t>
            </a:r>
            <a:endParaRPr lang="en-US" sz="2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003"/>
            <a:ext cx="63004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Challenges and Solutions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 size was small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31517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Used data augmentation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185642"/>
            <a:ext cx="30732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Colab uploads were slow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676061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Used zipped folders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5546527"/>
            <a:ext cx="35442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 model layers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036945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Referred TensorFlow documentation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73319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 and Future Scope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Conclusion: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Successfully built a working cat vs dog classifier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Demonstrated effective use of CNNs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Scope: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Add multi-class classification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Deploy as web app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Improve dataset and performance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532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Acknowledgments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90215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980021"/>
            <a:ext cx="47405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Thanks to SLASH MARK IT Solutions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48660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530906" y="4943951"/>
            <a:ext cx="55316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Thanks to mentors, peers, and support team</a:t>
            </a:r>
            <a:endParaRPr lang="en-US" sz="2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218" y="622340"/>
            <a:ext cx="5644515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Contact Information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218" y="1666518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3580" y="1899880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Name: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3580" y="2387918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Syed Shahid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0218" y="3208139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3580" y="3441502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Email: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3580" y="3929539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syedshahid7650@gmail.com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0218" y="4749760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3580" y="4983123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GitHub: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3580" y="5471160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750"/>
              <a:t>https://github.com/shahid8907503/cat-dog-cnn-classifier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925" y="578168"/>
            <a:ext cx="5256848" cy="656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Slide 1: Title Slide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5925" y="1655683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19225" y="1727954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 Title: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1419225" y="2182654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Cat vs Dog Image Classifier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735925" y="2939534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19225" y="3011805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Subtitle: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419225" y="3466505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Using Convolutional Neural Networks (CNN) in Python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35925" y="4223385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419225" y="4295656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Presented by: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1419225" y="4750356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Syed Shahid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35925" y="5507236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419225" y="5579507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Organization: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1419225" y="6034207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SLASH MARK IT Solutions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35925" y="6791087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419225" y="6863358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Date: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1419225" y="7318058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17/06/2025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Slide 2: Introduction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Objective: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 build a model that classifies images of cats and dogs.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571167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8224" y="48056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Background: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8224" y="529601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CNNs are powerful tools for image classification and are widely used in computer vision applications.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99792"/>
            <a:ext cx="68569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Slide 3: Problem Statement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Manual classification of images is time-consuming and inefficient.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project aims to automate the classification using a CNN-based model.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Slide 4: Project Scope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Deliverables: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Trained CNN model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Preprocessed image dataset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 prediction function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Constraints: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2928" y="4379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Small dataset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482215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Limited to binary classification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2067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Assumptions: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2067" y="4379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Clear images of cats and dogs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8636" y="914043"/>
            <a:ext cx="7480340" cy="662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Slide 5: Methodology/Approach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8636" y="1894999"/>
            <a:ext cx="1060490" cy="12725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01176" y="2107049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Dataset: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501176" y="2565559"/>
            <a:ext cx="6386989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Images of cats and dogs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8636" y="3167539"/>
            <a:ext cx="1060490" cy="127254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01176" y="3379589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Tools: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01176" y="3838099"/>
            <a:ext cx="6386989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Python, Google Colab, TensorFlow, Keras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8636" y="4440079"/>
            <a:ext cx="1060490" cy="28753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01176" y="4652129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Steps: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01176" y="5110639"/>
            <a:ext cx="6386989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Font typeface="+mj-lt"/>
              <a:buAutoNum type="arabicPeriod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Prepare and upload dataset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7501176" y="5524024"/>
            <a:ext cx="6386989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Font typeface="+mj-lt"/>
              <a:buAutoNum type="arabicPeriod" startAt="2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Preprocess images using ImageDataGenerator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7501176" y="5937409"/>
            <a:ext cx="6386989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Font typeface="+mj-lt"/>
              <a:buAutoNum type="arabicPeriod" startAt="3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CNN model</a:t>
            </a: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7501176" y="6350794"/>
            <a:ext cx="6386989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Font typeface="+mj-lt"/>
              <a:buAutoNum type="arabicPeriod" startAt="4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Train and evaluate model</a:t>
            </a:r>
            <a:endParaRPr lang="en-US" sz="1650" dirty="0"/>
          </a:p>
        </p:txBody>
      </p:sp>
      <p:sp>
        <p:nvSpPr>
          <p:cNvPr id="16" name="Text 10"/>
          <p:cNvSpPr/>
          <p:nvPr/>
        </p:nvSpPr>
        <p:spPr>
          <a:xfrm>
            <a:off x="7501176" y="6764179"/>
            <a:ext cx="6386989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Font typeface="+mj-lt"/>
              <a:buAutoNum type="arabicPeriod" startAt="5"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 on new image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321" y="518755"/>
            <a:ext cx="8351996" cy="589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Slide 6: System Design and Architecture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660321" y="1485662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37511" y="1674257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Input Image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943332" y="2759154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320522" y="2947749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Preprocessing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1226344" y="4032647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603534" y="4221242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CNN Model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1509355" y="5306139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886545" y="5494734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Dense Layers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1226344" y="6579632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603534" y="6768227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Output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54793"/>
            <a:ext cx="76681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Slide 7: Key Features/Modules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0373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4253" y="5238393"/>
            <a:ext cx="2197537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 dataset creation and upload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5278" y="5103733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975741" y="5238393"/>
            <a:ext cx="2197656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Image resizing and normalization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5103733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307348" y="5238393"/>
            <a:ext cx="2197656" cy="1771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CNN model architecture (Conv2D, MaxPooling, Flatten, Dense)</a:t>
            </a:r>
            <a:endParaRPr lang="en-US" sz="22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88491" y="5103733"/>
            <a:ext cx="566976" cy="56697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1638955" y="5238393"/>
            <a:ext cx="2197656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Prediction output on new images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18178"/>
            <a:ext cx="61077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Slide 8: Implementation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67118"/>
            <a:ext cx="13042821" cy="2979420"/>
          </a:xfrm>
          <a:prstGeom prst="roundRect">
            <a:avLst>
              <a:gd name="adj" fmla="val 319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457473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471844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Platform: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5824" y="4718447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Google Colab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5225058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536876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Programming Language: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45824" y="536876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Python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587537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601908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Libraries Used: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5824" y="601908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TensorFlow, Keras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6525697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666940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Code Snapshot: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545824" y="6669405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CNN model: 2 Conv2D layers, Flatten, Dense(128), Output(sigmoid)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429</Words>
  <Application>Microsoft Office PowerPoint</Application>
  <PresentationFormat>Custom</PresentationFormat>
  <Paragraphs>111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Gelasio</vt:lpstr>
      <vt:lpstr>Lato Medium</vt:lpstr>
      <vt:lpstr>Lato</vt:lpstr>
      <vt:lpstr>Lato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syed shahid</cp:lastModifiedBy>
  <cp:revision>3</cp:revision>
  <dcterms:created xsi:type="dcterms:W3CDTF">2025-06-17T16:20:42Z</dcterms:created>
  <dcterms:modified xsi:type="dcterms:W3CDTF">2025-06-17T17:00:57Z</dcterms:modified>
</cp:coreProperties>
</file>